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3" r:id="rId3"/>
    <p:sldId id="258" r:id="rId4"/>
    <p:sldId id="259" r:id="rId5"/>
    <p:sldId id="260" r:id="rId6"/>
    <p:sldId id="261" r:id="rId7"/>
    <p:sldId id="262" r:id="rId8"/>
    <p:sldId id="263" r:id="rId9"/>
    <p:sldId id="293" r:id="rId10"/>
    <p:sldId id="292" r:id="rId11"/>
    <p:sldId id="287" r:id="rId12"/>
    <p:sldId id="286" r:id="rId13"/>
    <p:sldId id="288" r:id="rId14"/>
    <p:sldId id="289" r:id="rId15"/>
    <p:sldId id="290" r:id="rId16"/>
    <p:sldId id="291" r:id="rId17"/>
    <p:sldId id="284" r:id="rId18"/>
    <p:sldId id="285" r:id="rId19"/>
    <p:sldId id="301" r:id="rId20"/>
    <p:sldId id="294" r:id="rId21"/>
    <p:sldId id="295" r:id="rId22"/>
    <p:sldId id="296" r:id="rId23"/>
    <p:sldId id="277" r:id="rId24"/>
    <p:sldId id="279" r:id="rId25"/>
    <p:sldId id="278" r:id="rId26"/>
    <p:sldId id="280" r:id="rId27"/>
    <p:sldId id="281" r:id="rId28"/>
    <p:sldId id="300" r:id="rId29"/>
    <p:sldId id="282" r:id="rId30"/>
    <p:sldId id="283" r:id="rId31"/>
    <p:sldId id="302" r:id="rId32"/>
    <p:sldId id="297" r:id="rId33"/>
    <p:sldId id="298" r:id="rId34"/>
    <p:sldId id="299" r:id="rId35"/>
    <p:sldId id="270" r:id="rId36"/>
    <p:sldId id="271" r:id="rId37"/>
    <p:sldId id="272" r:id="rId38"/>
    <p:sldId id="273" r:id="rId39"/>
    <p:sldId id="274" r:id="rId40"/>
    <p:sldId id="275" r:id="rId41"/>
    <p:sldId id="276" r:id="rId4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3C5-1F65-4D2E-8A7F-D51CD4040A0A}" type="datetimeFigureOut">
              <a:rPr lang="en-IN" smtClean="0"/>
              <a:t>30-09-2021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5D5D-0B44-41D0-82ED-EF574F7D5BF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27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3C5-1F65-4D2E-8A7F-D51CD4040A0A}" type="datetimeFigureOut">
              <a:rPr lang="en-IN" smtClean="0"/>
              <a:t>30-09-2021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5D5D-0B44-41D0-82ED-EF574F7D5BF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536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3C5-1F65-4D2E-8A7F-D51CD4040A0A}" type="datetimeFigureOut">
              <a:rPr lang="en-IN" smtClean="0"/>
              <a:t>30-09-2021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5D5D-0B44-41D0-82ED-EF574F7D5BF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774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3C5-1F65-4D2E-8A7F-D51CD4040A0A}" type="datetimeFigureOut">
              <a:rPr lang="en-IN" smtClean="0"/>
              <a:t>30-09-2021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5D5D-0B44-41D0-82ED-EF574F7D5BF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902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3C5-1F65-4D2E-8A7F-D51CD4040A0A}" type="datetimeFigureOut">
              <a:rPr lang="en-IN" smtClean="0"/>
              <a:t>30-09-2021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5D5D-0B44-41D0-82ED-EF574F7D5BF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36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3C5-1F65-4D2E-8A7F-D51CD4040A0A}" type="datetimeFigureOut">
              <a:rPr lang="en-IN" smtClean="0"/>
              <a:t>30-09-2021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5D5D-0B44-41D0-82ED-EF574F7D5BF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87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3C5-1F65-4D2E-8A7F-D51CD4040A0A}" type="datetimeFigureOut">
              <a:rPr lang="en-IN" smtClean="0"/>
              <a:t>30-09-2021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5D5D-0B44-41D0-82ED-EF574F7D5BF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5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3C5-1F65-4D2E-8A7F-D51CD4040A0A}" type="datetimeFigureOut">
              <a:rPr lang="en-IN" smtClean="0"/>
              <a:t>30-09-2021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5D5D-0B44-41D0-82ED-EF574F7D5BF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01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3C5-1F65-4D2E-8A7F-D51CD4040A0A}" type="datetimeFigureOut">
              <a:rPr lang="en-IN" smtClean="0"/>
              <a:t>30-09-2021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5D5D-0B44-41D0-82ED-EF574F7D5BF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5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3C5-1F65-4D2E-8A7F-D51CD4040A0A}" type="datetimeFigureOut">
              <a:rPr lang="en-IN" smtClean="0"/>
              <a:t>30-09-2021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5D5D-0B44-41D0-82ED-EF574F7D5BF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20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853C5-1F65-4D2E-8A7F-D51CD4040A0A}" type="datetimeFigureOut">
              <a:rPr lang="en-IN" smtClean="0"/>
              <a:t>30-09-2021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5D5D-0B44-41D0-82ED-EF574F7D5BF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424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853C5-1F65-4D2E-8A7F-D51CD4040A0A}" type="datetimeFigureOut">
              <a:rPr lang="en-IN" smtClean="0"/>
              <a:t>30-09-2021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85D5D-0B44-41D0-82ED-EF574F7D5BF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171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0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244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4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13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6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18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0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90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159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0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90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27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5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8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3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2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95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02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1143"/>
            <a:ext cx="9141714" cy="685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3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76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2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3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7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3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-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76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-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8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-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3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3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-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82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-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3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5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1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sentation 2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7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0</Words>
  <Application>Microsoft Office PowerPoint</Application>
  <PresentationFormat>On-screen Show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</dc:creator>
  <cp:lastModifiedBy>DELL</cp:lastModifiedBy>
  <cp:revision>12</cp:revision>
  <dcterms:created xsi:type="dcterms:W3CDTF">2020-05-14T09:48:38Z</dcterms:created>
  <dcterms:modified xsi:type="dcterms:W3CDTF">2021-09-30T11:34:14Z</dcterms:modified>
</cp:coreProperties>
</file>